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3" r:id="rId3"/>
    <p:sldId id="264" r:id="rId4"/>
    <p:sldId id="265" r:id="rId5"/>
    <p:sldId id="262" r:id="rId6"/>
    <p:sldId id="261" r:id="rId7"/>
    <p:sldId id="258" r:id="rId8"/>
    <p:sldId id="260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8C42-24E8-4A01-B543-53EF45F1893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FB9F-FC8A-40A8-9E23-FEDFC55C21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8C42-24E8-4A01-B543-53EF45F1893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FB9F-FC8A-40A8-9E23-FEDFC55C21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8C42-24E8-4A01-B543-53EF45F1893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FB9F-FC8A-40A8-9E23-FEDFC55C21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8C42-24E8-4A01-B543-53EF45F1893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FB9F-FC8A-40A8-9E23-FEDFC55C21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8C42-24E8-4A01-B543-53EF45F1893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FB9F-FC8A-40A8-9E23-FEDFC55C21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8C42-24E8-4A01-B543-53EF45F1893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FB9F-FC8A-40A8-9E23-FEDFC55C215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8C42-24E8-4A01-B543-53EF45F1893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FB9F-FC8A-40A8-9E23-FEDFC55C21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8C42-24E8-4A01-B543-53EF45F1893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FB9F-FC8A-40A8-9E23-FEDFC55C21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8C42-24E8-4A01-B543-53EF45F1893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FB9F-FC8A-40A8-9E23-FEDFC55C21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8C42-24E8-4A01-B543-53EF45F1893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C6FB9F-FC8A-40A8-9E23-FEDFC55C21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8C42-24E8-4A01-B543-53EF45F1893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FB9F-FC8A-40A8-9E23-FEDFC55C21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1C98C42-24E8-4A01-B543-53EF45F1893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DC6FB9F-FC8A-40A8-9E23-FEDFC55C215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cdsectiontennis.e-monsite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140000">
            <a:off x="529856" y="1386686"/>
            <a:ext cx="5648623" cy="1204306"/>
          </a:xfrm>
        </p:spPr>
        <p:txBody>
          <a:bodyPr/>
          <a:lstStyle/>
          <a:p>
            <a:r>
              <a:rPr lang="fr-FR" sz="4000" dirty="0" err="1" smtClean="0"/>
              <a:t>tEnnis</a:t>
            </a:r>
            <a:r>
              <a:rPr lang="fr-FR" sz="4000" dirty="0" smtClean="0"/>
              <a:t> club dunois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19140000">
            <a:off x="1145144" y="2339081"/>
            <a:ext cx="6511131" cy="329259"/>
          </a:xfrm>
        </p:spPr>
        <p:txBody>
          <a:bodyPr>
            <a:noAutofit/>
          </a:bodyPr>
          <a:lstStyle/>
          <a:p>
            <a:r>
              <a:rPr lang="fr-FR" sz="2800" dirty="0" smtClean="0"/>
              <a:t>Section sports </a:t>
            </a:r>
            <a:r>
              <a:rPr lang="fr-FR" sz="2800" dirty="0" err="1" smtClean="0"/>
              <a:t>etudes</a:t>
            </a:r>
            <a:r>
              <a:rPr lang="fr-FR" sz="2800" dirty="0" smtClean="0"/>
              <a:t> 2021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2130648" cy="17281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91880" y="522920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Dossier de Présentation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4037072" cy="54864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fr-FR" dirty="0" smtClean="0"/>
              <a:t>DOCUMENTS A FOURNIR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1124744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Documents :</a:t>
            </a:r>
            <a:r>
              <a:rPr lang="fr-FR" dirty="0" smtClean="0"/>
              <a:t> </a:t>
            </a:r>
          </a:p>
          <a:p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Fiche d’inscription à la section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Attestation de licence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Feuille de résultats de la saison en cours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Copie des 2 derniers bulletins scolaires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Avis du dernier professeur principal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Lettre de motivation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Questionnaire médical sous enveloppe cachetée qui ne sera ouverte que par le Dr DO CAO  lors de la visite médicale en présence du représentant  légal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31082"/>
            <a:ext cx="45365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TENNIS CLUB DUNOIS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800" b="0" cap="all" spc="400" dirty="0">
                <a:solidFill>
                  <a:prstClr val="black"/>
                </a:solidFill>
                <a:ea typeface="+mj-ea"/>
                <a:cs typeface="Tunga" pitchFamily="2"/>
              </a:rPr>
              <a:t>Section sports </a:t>
            </a:r>
            <a:r>
              <a:rPr lang="fr-FR" sz="2800" b="0" cap="all" spc="400" dirty="0" err="1">
                <a:solidFill>
                  <a:prstClr val="black"/>
                </a:solidFill>
                <a:ea typeface="+mj-ea"/>
                <a:cs typeface="Tunga" pitchFamily="2"/>
              </a:rPr>
              <a:t>etudes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81574"/>
            <a:ext cx="2459957" cy="199529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03848" y="4005064"/>
            <a:ext cx="6012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 d’infos:</a:t>
            </a:r>
          </a:p>
          <a:p>
            <a:endParaRPr lang="fr-FR" sz="2000" b="1" u="sng" dirty="0" smtClean="0"/>
          </a:p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section: </a:t>
            </a:r>
            <a:r>
              <a:rPr lang="fr-FR" sz="2000" dirty="0" smtClean="0">
                <a:hlinkClick r:id="rId3"/>
              </a:rPr>
              <a:t>http://tcdsectiontennis.e-monsite.com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Antoine PATAULT Dr Sportif     </a:t>
            </a:r>
            <a:r>
              <a:rPr lang="fr-FR" sz="2000" dirty="0" smtClean="0"/>
              <a:t>06/30/14/73/17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350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90" y="4967953"/>
            <a:ext cx="3229728" cy="18900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20437"/>
            <a:ext cx="2176445" cy="17213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42" y="6859"/>
            <a:ext cx="1907958" cy="25439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9"/>
            <a:ext cx="3035829" cy="22768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02" y="6859"/>
            <a:ext cx="2084602" cy="14837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47" y="0"/>
            <a:ext cx="2592288" cy="184482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6" y="4509120"/>
            <a:ext cx="3977640" cy="281462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92" y="2561022"/>
            <a:ext cx="2496224" cy="194809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35" y="1412776"/>
            <a:ext cx="2033059" cy="128439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83" y="1844824"/>
            <a:ext cx="4601568" cy="31231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10537"/>
            <a:ext cx="2021783" cy="29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7053646" cy="23530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7888" cy="19168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0"/>
            <a:ext cx="1277888" cy="19168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-10875" r="15894" b="16449"/>
          <a:stretch/>
        </p:blipFill>
        <p:spPr>
          <a:xfrm>
            <a:off x="2483768" y="-171400"/>
            <a:ext cx="1560958" cy="14401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0"/>
            <a:ext cx="1265625" cy="18973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26" y="-24563"/>
            <a:ext cx="1319362" cy="19790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78" y="4989928"/>
            <a:ext cx="2675774" cy="20128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60" y="4850340"/>
            <a:ext cx="1394076" cy="209201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61" y="4989926"/>
            <a:ext cx="2604776" cy="173651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864"/>
            <a:ext cx="1487424" cy="22311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60" y="-44351"/>
            <a:ext cx="2609090" cy="164694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89" y="2819090"/>
            <a:ext cx="1499003" cy="224716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41964"/>
            <a:ext cx="2072215" cy="138147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87" y="1558991"/>
            <a:ext cx="2192113" cy="146140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50" y="2850684"/>
            <a:ext cx="1382587" cy="207388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94" y="4989927"/>
            <a:ext cx="1225892" cy="191516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3" y="1695034"/>
            <a:ext cx="2116339" cy="141101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1509214" cy="181300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98" y="1997359"/>
            <a:ext cx="1040739" cy="844155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8227" y="1800378"/>
            <a:ext cx="651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20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377788" y="1196752"/>
            <a:ext cx="4464496" cy="2304256"/>
          </a:xfrm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r>
              <a:rPr lang="fr-FR" sz="1600" b="0" dirty="0"/>
              <a:t> </a:t>
            </a:r>
            <a:r>
              <a:rPr lang="fr-FR" sz="1600" b="0" dirty="0" smtClean="0"/>
              <a:t>1</a:t>
            </a:r>
            <a:r>
              <a:rPr lang="fr-FR" sz="1600" b="0" dirty="0"/>
              <a:t>. Permettre aux jeunes d'exploiter au mieux leur potentiel pour atteindre le niveau de tennis le plus élevé possible.</a:t>
            </a:r>
          </a:p>
          <a:p>
            <a:r>
              <a:rPr lang="fr-FR" sz="1600" b="0" dirty="0"/>
              <a:t>          L'objectif est de tous les amener au minimum en </a:t>
            </a:r>
            <a:r>
              <a:rPr lang="fr-FR" sz="1600" dirty="0"/>
              <a:t>2éme série </a:t>
            </a:r>
            <a:r>
              <a:rPr lang="fr-FR" sz="1600" b="0" dirty="0"/>
              <a:t>pour leur ouvrir un maximum de portes (Monitorat de </a:t>
            </a:r>
            <a:r>
              <a:rPr lang="fr-FR" sz="1600" b="0" dirty="0" smtClean="0"/>
              <a:t>Tennis/STAPS/Entrée </a:t>
            </a:r>
            <a:r>
              <a:rPr lang="fr-FR" sz="1600" b="0" dirty="0"/>
              <a:t>dans les universités américaines...)</a:t>
            </a:r>
          </a:p>
          <a:p>
            <a:r>
              <a:rPr lang="fr-FR" sz="1600" b="0" dirty="0" smtClean="0"/>
              <a:t> </a:t>
            </a:r>
          </a:p>
          <a:p>
            <a:r>
              <a:rPr lang="fr-FR" sz="1600" b="0" dirty="0" smtClean="0"/>
              <a:t> 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889447" y="1196752"/>
            <a:ext cx="3672408" cy="2304256"/>
          </a:xfrm>
          <a:ln>
            <a:solidFill>
              <a:schemeClr val="accent3"/>
            </a:solidFill>
          </a:ln>
        </p:spPr>
        <p:txBody>
          <a:bodyPr>
            <a:normAutofit fontScale="92500"/>
          </a:bodyPr>
          <a:lstStyle/>
          <a:p>
            <a:r>
              <a:rPr lang="fr-FR" b="0" dirty="0"/>
              <a:t> </a:t>
            </a:r>
          </a:p>
          <a:p>
            <a:pPr algn="ctr"/>
            <a:r>
              <a:rPr lang="fr-FR" b="0" dirty="0"/>
              <a:t> </a:t>
            </a:r>
            <a:r>
              <a:rPr lang="fr-FR" sz="1700" b="0" dirty="0"/>
              <a:t>2. Leur faire découvrir et expérimenter toutes les carrières et activités liées au tennis afin de s'épanouir au mieux grâce à leur passion.</a:t>
            </a:r>
          </a:p>
          <a:p>
            <a:pPr algn="ctr"/>
            <a:r>
              <a:rPr lang="fr-FR" b="0" dirty="0"/>
              <a:t> 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4973176" cy="54864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fr-FR" dirty="0" smtClean="0"/>
              <a:t>PRESENTATION ET Objectifs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7328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L’objectif de la section est double:</a:t>
            </a:r>
            <a:endParaRPr lang="fr-FR" b="1" u="sng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02" y="5075693"/>
            <a:ext cx="2770776" cy="178230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504" y="3573016"/>
            <a:ext cx="9020974" cy="156966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Philosophie et contenu :</a:t>
            </a:r>
            <a:endParaRPr lang="fr-FR" sz="1600" dirty="0" smtClean="0"/>
          </a:p>
          <a:p>
            <a:r>
              <a:rPr lang="fr-FR" sz="1600" dirty="0" smtClean="0"/>
              <a:t> </a:t>
            </a:r>
            <a:r>
              <a:rPr lang="fr-FR" sz="1600" b="1" dirty="0" smtClean="0"/>
              <a:t>Nous souhaitons enseigner une « éducation tennistique » complète et innovante, pas uniquement de l’entrainement. </a:t>
            </a:r>
          </a:p>
          <a:p>
            <a:r>
              <a:rPr lang="fr-FR" sz="1600" b="1" dirty="0" smtClean="0"/>
              <a:t>La formation permet de découvrir le tennis en général et les métiers qui gravitent autour</a:t>
            </a:r>
            <a:r>
              <a:rPr lang="fr-FR" sz="1600" dirty="0" smtClean="0"/>
              <a:t> (Joueur/prof /Cordeur/Animateur/Juge arbitre/Arbitre/PSC1 :Initiation aux 1ers secours…).</a:t>
            </a:r>
          </a:p>
          <a:p>
            <a:r>
              <a:rPr lang="fr-FR" sz="1600" dirty="0" smtClean="0"/>
              <a:t> 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8605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157" y="620688"/>
            <a:ext cx="8712968" cy="403187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endParaRPr lang="fr-FR" sz="1600" dirty="0" smtClean="0"/>
          </a:p>
          <a:p>
            <a:r>
              <a:rPr lang="fr-FR" sz="1600" dirty="0" smtClean="0"/>
              <a:t> Elle est composée de 3 modules avec une évaluation chaque trimestre et en fin d’année</a:t>
            </a:r>
          </a:p>
          <a:p>
            <a:endParaRPr lang="fr-F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module </a:t>
            </a:r>
            <a:r>
              <a:rPr lang="fr-F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« compétition » :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dirty="0" smtClean="0"/>
              <a:t>Entrainement  Tennis 5h30/Entrainement Physique 1H et Préparation  Mentale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module  « </a:t>
            </a:r>
            <a:r>
              <a:rPr lang="fr-F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Métiers et activités du tennis </a:t>
            </a: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:</a:t>
            </a:r>
          </a:p>
          <a:p>
            <a:r>
              <a:rPr lang="fr-FR" sz="1600" dirty="0" smtClean="0"/>
              <a:t>Permettant la découverte des métiers du </a:t>
            </a:r>
            <a:r>
              <a:rPr lang="fr-FR" sz="1600" dirty="0" smtClean="0"/>
              <a:t>T</a:t>
            </a:r>
            <a:r>
              <a:rPr lang="fr-FR" sz="1600" dirty="0" smtClean="0"/>
              <a:t>ennis</a:t>
            </a:r>
          </a:p>
          <a:p>
            <a:r>
              <a:rPr lang="fr-FR" sz="1600" dirty="0" smtClean="0"/>
              <a:t>Cordeur/Arbitre : Passer diplôme de jeune arbitre/Juge arbitre/Ramasseur de balles  :Sélection de Roland Garros ,Tournoi Bonne Année et Open TCD/ Participation à la réfection annuelle des terres battues/Enseignement: Assister un prof de Tennis lors de cours</a:t>
            </a:r>
          </a:p>
          <a:p>
            <a:endParaRPr lang="fr-F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module « </a:t>
            </a:r>
            <a:r>
              <a:rPr lang="fr-F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Histoire du tennis </a:t>
            </a: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dirty="0" smtClean="0"/>
              <a:t>Connaissance des règles du jeu/Connaissance de l’histoire du tennis/Connaissance des grands champions et de l’évolution de la technique et tactique/Sortie annuelle au musée de Roland Garros/ visite du stade Roland Garros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11588" r="-2257" b="11588"/>
          <a:stretch/>
        </p:blipFill>
        <p:spPr>
          <a:xfrm>
            <a:off x="4355976" y="5072707"/>
            <a:ext cx="4032448" cy="178529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5296" y="27735"/>
            <a:ext cx="2088232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+mj-lt"/>
              </a:rPr>
              <a:t>FORMATION</a:t>
            </a:r>
            <a:endParaRPr lang="fr-F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95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2308880" cy="54864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fr-FR" dirty="0" smtClean="0"/>
              <a:t>SCOLARITE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47088" y="692696"/>
            <a:ext cx="7841336" cy="258532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 smtClean="0"/>
              <a:t>La scolarité s’effectue soit :</a:t>
            </a:r>
          </a:p>
          <a:p>
            <a:endParaRPr lang="fr-FR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Au collège et Lycée public ZOLA à 10mn à pied du club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Soit au collège privé Ste C</a:t>
            </a:r>
            <a:r>
              <a:rPr lang="fr-FR" dirty="0"/>
              <a:t>é</a:t>
            </a:r>
            <a:r>
              <a:rPr lang="fr-FR" dirty="0" smtClean="0"/>
              <a:t>cile à 3mn à pied du club</a:t>
            </a: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Samuel Barbier est notre référent auprès des établissements scolaires avec lesquels nous sommes en contact constant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Ces 2 établissements sont très cotés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Tous les élèves de nos 2 1ères Promotions ont eu leur bac (3 avec mention TB) et tous sont encore en études supérieures (Bac +3 et plus)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91680" y="3429000"/>
            <a:ext cx="7193264" cy="1477328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1 de nos Elèves a réussi son DE Tennis et un autre est en cours de formation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2 sont en filière STAPS ( 1 en 1</a:t>
            </a:r>
            <a:r>
              <a:rPr lang="fr-FR" baseline="30000" dirty="0" smtClean="0"/>
              <a:t>ère</a:t>
            </a:r>
            <a:r>
              <a:rPr lang="fr-FR" dirty="0" smtClean="0"/>
              <a:t> année et 1 a sa licence)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2 sont en formation BEPJEPS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1 est en école de commerce spécialisé dans le sport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3573016"/>
            <a:ext cx="1368152" cy="92333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Formations dans le Sport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1"/>
          <a:stretch/>
        </p:blipFill>
        <p:spPr>
          <a:xfrm>
            <a:off x="6268655" y="5157192"/>
            <a:ext cx="2799378" cy="15886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7257" r="-1630" b="12691"/>
          <a:stretch/>
        </p:blipFill>
        <p:spPr>
          <a:xfrm>
            <a:off x="3491880" y="5157192"/>
            <a:ext cx="3119452" cy="15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3244984" cy="54864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fr-FR" dirty="0" err="1" smtClean="0"/>
              <a:t>INFRASTrUCTURES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0532"/>
            <a:ext cx="5406129" cy="3040948"/>
          </a:xfrm>
        </p:spPr>
      </p:pic>
      <p:sp>
        <p:nvSpPr>
          <p:cNvPr id="5" name="ZoneTexte 4"/>
          <p:cNvSpPr txBox="1"/>
          <p:nvPr/>
        </p:nvSpPr>
        <p:spPr>
          <a:xfrm>
            <a:off x="3995936" y="5013176"/>
            <a:ext cx="5148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bg1"/>
                </a:solidFill>
              </a:rPr>
              <a:t>Le TCD c’est: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3 terres battues extérieures éclairées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1 Quick extérieur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4 salles en résine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1 club house d’été et 1 d’hiver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Vestiaires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800017" cy="28529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86" y="3068657"/>
            <a:ext cx="3156036" cy="18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925" y="188640"/>
            <a:ext cx="3456384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+mj-lt"/>
              </a:rPr>
              <a:t>L’EQUIPE DE COACHS</a:t>
            </a:r>
            <a:endParaRPr lang="fr-FR" sz="2800" b="1" dirty="0"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2020848" cy="54864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fr-FR" dirty="0" smtClean="0"/>
              <a:t>RESULTATS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248472" cy="3987904"/>
          </a:xfrm>
          <a:ln>
            <a:solidFill>
              <a:schemeClr val="accent3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endParaRPr lang="fr-FR" sz="1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fr-FR" sz="1800" dirty="0" smtClean="0"/>
              <a:t>+ de 10 jeunes passés en 2</a:t>
            </a:r>
            <a:r>
              <a:rPr lang="fr-FR" sz="1800" baseline="30000" dirty="0" smtClean="0"/>
              <a:t>e</a:t>
            </a:r>
            <a:r>
              <a:rPr lang="fr-FR" sz="1800" dirty="0" smtClean="0"/>
              <a:t> Série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800" dirty="0" smtClean="0"/>
              <a:t>Meilleur Garçon Alexis </a:t>
            </a:r>
            <a:r>
              <a:rPr lang="fr-FR" sz="1800" dirty="0" err="1" smtClean="0"/>
              <a:t>Arette</a:t>
            </a:r>
            <a:r>
              <a:rPr lang="fr-FR" sz="1800" dirty="0" smtClean="0"/>
              <a:t> 1/6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800" dirty="0" smtClean="0"/>
              <a:t>Meilleure Fille </a:t>
            </a:r>
            <a:r>
              <a:rPr lang="fr-FR" sz="1800" dirty="0"/>
              <a:t>L</a:t>
            </a:r>
            <a:r>
              <a:rPr lang="fr-FR" sz="1800" dirty="0" smtClean="0"/>
              <a:t>aura Vacossin 1/6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800" dirty="0" smtClean="0"/>
              <a:t>Plus de 300 tournois jeunes et seniors gagnés par nos joueurs depuis l’ouverture de la section en 2013.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800" dirty="0" smtClean="0"/>
              <a:t>Plus d’une cinquantaine de titres départementaux et régionaux individuels et par équipes</a:t>
            </a:r>
          </a:p>
          <a:p>
            <a:pPr marL="457200" indent="-457200">
              <a:buFont typeface="Arial" pitchFamily="34" charset="0"/>
              <a:buChar char="•"/>
            </a:pPr>
            <a:endParaRPr lang="fr-FR" sz="1800" dirty="0" smtClean="0"/>
          </a:p>
          <a:p>
            <a:pPr marL="457200" indent="-457200">
              <a:buFont typeface="Arial" pitchFamily="34" charset="0"/>
              <a:buChar char="•"/>
            </a:pPr>
            <a:endParaRPr lang="fr-FR" sz="18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427984" y="141103"/>
            <a:ext cx="4608512" cy="3960440"/>
          </a:xfrm>
          <a:ln>
            <a:solidFill>
              <a:schemeClr val="accent3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endParaRPr lang="fr-FR" sz="1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fr-FR" sz="1800" dirty="0" smtClean="0"/>
              <a:t>3 jeunes sélectionnés comme ramasseurs de balles à Roland Garros et 8 au tournoi Pro « Bonne Année ».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800" dirty="0" smtClean="0"/>
              <a:t>1 titre de vice champion de France 3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série pour Jules MUGNER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1800" dirty="0" smtClean="0"/>
              <a:t>4 titres de champion académique UNSS (Sport Scolaire) pour nos collégiens et 5 pour les lycéens en 7 ans</a:t>
            </a:r>
          </a:p>
          <a:p>
            <a:pPr marL="0" indent="0" rtl="1"/>
            <a:r>
              <a:rPr lang="fr-FR" sz="1800" dirty="0"/>
              <a:t> </a:t>
            </a:r>
            <a:r>
              <a:rPr lang="fr-FR" sz="1800" dirty="0" smtClean="0"/>
              <a:t>       En 2018  8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place aux championnats de France pour les Lycéens et  4ème place pour nos collégiens </a:t>
            </a:r>
          </a:p>
          <a:p>
            <a:pPr marL="0" indent="0" rtl="1"/>
            <a:r>
              <a:rPr lang="fr-FR" sz="1800" dirty="0" smtClean="0"/>
              <a:t>Etc…</a:t>
            </a:r>
            <a:endParaRPr lang="fr-FR" sz="1000" dirty="0" smtClean="0"/>
          </a:p>
          <a:p>
            <a:pPr marL="0" indent="0"/>
            <a:r>
              <a:rPr lang="fr-FR" sz="1800" dirty="0"/>
              <a:t> </a:t>
            </a:r>
            <a:r>
              <a:rPr lang="fr-FR" sz="1800" dirty="0" smtClean="0"/>
              <a:t>       </a:t>
            </a:r>
          </a:p>
          <a:p>
            <a:pPr marL="0" indent="0"/>
            <a:r>
              <a:rPr lang="fr-FR" sz="1800" dirty="0"/>
              <a:t> </a:t>
            </a:r>
            <a:r>
              <a:rPr lang="fr-FR" sz="1800" dirty="0" smtClean="0"/>
              <a:t>       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29842"/>
            <a:ext cx="1944216" cy="29149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94" y="4926851"/>
            <a:ext cx="2941231" cy="19480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33" y="3140968"/>
            <a:ext cx="2908092" cy="19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332656"/>
            <a:ext cx="4392488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+mj-lt"/>
              </a:rPr>
              <a:t>CRITERES DE SELECTION</a:t>
            </a:r>
            <a:endParaRPr lang="fr-FR" sz="2800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5576" y="1052736"/>
            <a:ext cx="79928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600" b="1" u="sng" dirty="0" smtClean="0"/>
              <a:t>Niveau de jeu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dirty="0"/>
              <a:t>Niveau départemental minimum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dirty="0"/>
              <a:t>Evaluation par les résultats au Championnat et tournois départementaux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dirty="0"/>
              <a:t>Classement au circuit </a:t>
            </a:r>
            <a:r>
              <a:rPr lang="fr-FR" sz="1600" dirty="0" smtClean="0"/>
              <a:t>28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600" dirty="0"/>
          </a:p>
          <a:p>
            <a:r>
              <a:rPr lang="fr-FR" sz="1600" b="1" dirty="0" smtClean="0"/>
              <a:t>2.    </a:t>
            </a:r>
            <a:r>
              <a:rPr lang="fr-FR" sz="1600" b="1" u="sng" dirty="0" smtClean="0"/>
              <a:t>Niveau </a:t>
            </a:r>
            <a:r>
              <a:rPr lang="fr-FR" sz="1600" b="1" u="sng" dirty="0"/>
              <a:t>Scolaire</a:t>
            </a:r>
            <a:endParaRPr lang="fr-FR" sz="1600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dirty="0"/>
              <a:t>Bon élève / Avis du professeur principal sur les possibilités de l’élève à suivre un tel programme (Capacité à supporter un tel volume d’entrainement sans être en échec scolaire)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dirty="0"/>
              <a:t>Fournir les 2 derniers bulletins scolaires et un avis du dernier professeur </a:t>
            </a:r>
            <a:r>
              <a:rPr lang="fr-FR" sz="1600" dirty="0" smtClean="0"/>
              <a:t>principal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600" dirty="0"/>
          </a:p>
          <a:p>
            <a:r>
              <a:rPr lang="fr-FR" sz="1600" b="1" dirty="0" smtClean="0"/>
              <a:t>3.     </a:t>
            </a:r>
            <a:r>
              <a:rPr lang="fr-FR" sz="1600" b="1" u="sng" dirty="0" smtClean="0"/>
              <a:t>Quota minimum de matchs en fonction de la catégorie d’âge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    Fournir une copie de son palmarès (à imprimer sur l’espace du licencié : site FFT)</a:t>
            </a:r>
          </a:p>
          <a:p>
            <a:endParaRPr lang="fr-FR" sz="1600" dirty="0"/>
          </a:p>
          <a:p>
            <a:endParaRPr lang="fr-FR" sz="1600" dirty="0"/>
          </a:p>
          <a:p>
            <a:pPr marL="342900" indent="-342900">
              <a:buFont typeface="Wingdings" pitchFamily="2" charset="2"/>
              <a:buChar char="Ø"/>
            </a:pPr>
            <a:endParaRPr lang="fr-FR" sz="1600" dirty="0" smtClean="0"/>
          </a:p>
          <a:p>
            <a:endParaRPr lang="fr-FR" sz="1600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74501"/>
              </p:ext>
            </p:extLst>
          </p:nvPr>
        </p:nvGraphicFramePr>
        <p:xfrm>
          <a:off x="3059832" y="4541895"/>
          <a:ext cx="3744416" cy="1577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088232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AGE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Nombre de Matchs</a:t>
                      </a:r>
                      <a:endParaRPr lang="fr-FR" sz="14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11/12 ans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25</a:t>
                      </a:r>
                      <a:endParaRPr lang="fr-FR" sz="14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13/14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ans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35</a:t>
                      </a:r>
                      <a:endParaRPr lang="fr-FR" sz="1400" dirty="0"/>
                    </a:p>
                  </a:txBody>
                  <a:tcPr/>
                </a:tc>
              </a:tr>
              <a:tr h="389737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15/16 ans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40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0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77232" cy="54864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fr-FR" dirty="0" err="1" smtClean="0"/>
              <a:t>Criteres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r>
              <a:rPr lang="fr-FR" dirty="0" smtClean="0"/>
              <a:t> (Suite)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124744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Une présélection sera effectuée avec ces 3 critères, les candidats retenus adresseront alors une lettre de motivation manuscrite et passeront un entretien avec l’équipe pédagogique.</a:t>
            </a:r>
          </a:p>
          <a:p>
            <a:r>
              <a:rPr lang="fr-FR" sz="1600" dirty="0"/>
              <a:t> </a:t>
            </a:r>
          </a:p>
          <a:p>
            <a:r>
              <a:rPr lang="fr-FR" sz="1600" b="1" u="sng" dirty="0"/>
              <a:t>Lettre de motivation et entretien avec l’équipe </a:t>
            </a:r>
            <a:r>
              <a:rPr lang="fr-FR" sz="1600" b="1" u="sng" dirty="0" smtClean="0"/>
              <a:t>pédagogique</a:t>
            </a:r>
          </a:p>
          <a:p>
            <a:endParaRPr lang="fr-FR" sz="1600" dirty="0"/>
          </a:p>
          <a:p>
            <a:r>
              <a:rPr lang="fr-FR" sz="1600" dirty="0"/>
              <a:t>Les candidats retenus devront rédiger une lettre de motivation expliquant pourquoi ils souhaitent intégrer cette structure, quel est leur projet à court terme mais aussi à long terme et quelles sont leurs qualités pour atteindre cet objectif.</a:t>
            </a:r>
          </a:p>
          <a:p>
            <a:r>
              <a:rPr lang="fr-FR" sz="1600" dirty="0"/>
              <a:t>Cet entretien sera mené par </a:t>
            </a:r>
            <a:r>
              <a:rPr lang="fr-FR" sz="1600" dirty="0" smtClean="0"/>
              <a:t>2 </a:t>
            </a:r>
            <a:r>
              <a:rPr lang="fr-FR" sz="1600" dirty="0"/>
              <a:t>des membres de l’équipe pédagogique.</a:t>
            </a:r>
          </a:p>
          <a:p>
            <a:r>
              <a:rPr lang="fr-FR" sz="1600" dirty="0"/>
              <a:t>A l’issue des entretiens, l’équipe pédagogique se réunira pour désigner de façon collégiale les candidats admis à la « Section ».</a:t>
            </a:r>
          </a:p>
          <a:p>
            <a:r>
              <a:rPr lang="fr-FR" sz="1600" dirty="0"/>
              <a:t>Un courrier sera alors adressé aux parents et un rendez-vous sera organisé pour finaliser l’inscription et signer </a:t>
            </a:r>
            <a:r>
              <a:rPr lang="fr-FR" sz="1600" b="1" dirty="0"/>
              <a:t>la Charte de Bonne Conduite entre l’élève, les parents, la « Section Tennis » .</a:t>
            </a:r>
            <a:endParaRPr lang="fr-FR" sz="1600" dirty="0"/>
          </a:p>
          <a:p>
            <a:r>
              <a:rPr lang="fr-FR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23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1195</TotalTime>
  <Words>371</Words>
  <Application>Microsoft Office PowerPoint</Application>
  <PresentationFormat>Affichage à l'écran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Angles</vt:lpstr>
      <vt:lpstr>tEnnis club dunois</vt:lpstr>
      <vt:lpstr>PRESENTATION ET Objectifs</vt:lpstr>
      <vt:lpstr>Présentation PowerPoint</vt:lpstr>
      <vt:lpstr>SCOLARITE</vt:lpstr>
      <vt:lpstr>INFRASTrUCTURES</vt:lpstr>
      <vt:lpstr>Présentation PowerPoint</vt:lpstr>
      <vt:lpstr>RESULTATS</vt:lpstr>
      <vt:lpstr>Présentation PowerPoint</vt:lpstr>
      <vt:lpstr>Criteres Selection (Suite)</vt:lpstr>
      <vt:lpstr>DOCUMENTS A FOURNIR</vt:lpstr>
      <vt:lpstr>TENNIS CLUB DUNOIS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tEnnis club dunois</dc:title>
  <dc:creator>admin</dc:creator>
  <cp:lastModifiedBy>admin</cp:lastModifiedBy>
  <cp:revision>23</cp:revision>
  <dcterms:created xsi:type="dcterms:W3CDTF">2021-03-06T17:34:59Z</dcterms:created>
  <dcterms:modified xsi:type="dcterms:W3CDTF">2021-03-07T13:30:56Z</dcterms:modified>
</cp:coreProperties>
</file>